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7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77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973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2963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63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02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186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66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4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4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67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11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54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32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0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97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9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708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sz="4800" dirty="0" smtClean="0"/>
              <a:t>НАВИГАЦИОННИ МЕНЮТА</a:t>
            </a:r>
            <a:endParaRPr lang="bg-BG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971" y="2583543"/>
            <a:ext cx="3077029" cy="158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51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1.</a:t>
            </a:r>
            <a:r>
              <a:rPr lang="en-US" b="1" dirty="0">
                <a:solidFill>
                  <a:srgbClr val="FF0000"/>
                </a:solidFill>
              </a:rPr>
              <a:t> Navigation Bar </a:t>
            </a:r>
            <a:r>
              <a:rPr lang="bg-BG" b="1" dirty="0" smtClean="0">
                <a:solidFill>
                  <a:srgbClr val="FF0000"/>
                </a:solidFill>
              </a:rPr>
              <a:t>-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bg-BG" b="1" dirty="0">
                <a:solidFill>
                  <a:srgbClr val="FF0000"/>
                </a:solidFill>
              </a:rPr>
              <a:t>Списък от </a:t>
            </a:r>
            <a:r>
              <a:rPr lang="bg-BG" b="1" dirty="0" smtClean="0">
                <a:solidFill>
                  <a:srgbClr val="FF0000"/>
                </a:solidFill>
              </a:rPr>
              <a:t>връзки</a:t>
            </a:r>
            <a:r>
              <a:rPr lang="ru-RU" dirty="0"/>
              <a:t/>
            </a:r>
            <a:br>
              <a:rPr lang="ru-RU" dirty="0"/>
            </a:br>
            <a:endParaRPr lang="bg-BG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586118"/>
            <a:ext cx="9613861" cy="399942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bg-BG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&lt;!</a:t>
            </a:r>
            <a:r>
              <a:rPr lang="en-US" dirty="0">
                <a:solidFill>
                  <a:schemeClr val="bg1"/>
                </a:solidFill>
              </a:rPr>
              <a:t>DOCTYPE html&gt;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&lt;body</a:t>
            </a:r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&lt;</a:t>
            </a:r>
            <a:r>
              <a:rPr lang="en-US" b="1" dirty="0" err="1">
                <a:solidFill>
                  <a:schemeClr val="bg1"/>
                </a:solidFill>
              </a:rPr>
              <a:t>ul</a:t>
            </a:r>
            <a:r>
              <a:rPr lang="en-US" b="1" dirty="0">
                <a:solidFill>
                  <a:schemeClr val="bg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&lt;li&gt;&lt;a </a:t>
            </a:r>
            <a:r>
              <a:rPr lang="en-US" dirty="0" err="1">
                <a:solidFill>
                  <a:schemeClr val="bg1"/>
                </a:solidFill>
              </a:rPr>
              <a:t>href</a:t>
            </a:r>
            <a:r>
              <a:rPr lang="en-US" dirty="0">
                <a:solidFill>
                  <a:schemeClr val="bg1"/>
                </a:solidFill>
              </a:rPr>
              <a:t>="#home"&gt;</a:t>
            </a:r>
            <a:r>
              <a:rPr lang="bg-BG" dirty="0">
                <a:solidFill>
                  <a:schemeClr val="bg1"/>
                </a:solidFill>
              </a:rPr>
              <a:t>Начало&lt;/</a:t>
            </a:r>
            <a:r>
              <a:rPr lang="en-US" dirty="0">
                <a:solidFill>
                  <a:schemeClr val="bg1"/>
                </a:solidFill>
              </a:rPr>
              <a:t>a&gt;&lt;/li&gt;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&lt;li&gt;&lt;a </a:t>
            </a:r>
            <a:r>
              <a:rPr lang="en-US" dirty="0" err="1">
                <a:solidFill>
                  <a:schemeClr val="bg1"/>
                </a:solidFill>
              </a:rPr>
              <a:t>href</a:t>
            </a:r>
            <a:r>
              <a:rPr lang="en-US" dirty="0">
                <a:solidFill>
                  <a:schemeClr val="bg1"/>
                </a:solidFill>
              </a:rPr>
              <a:t>="#news"&gt;</a:t>
            </a:r>
            <a:r>
              <a:rPr lang="bg-BG" dirty="0">
                <a:solidFill>
                  <a:schemeClr val="bg1"/>
                </a:solidFill>
              </a:rPr>
              <a:t>Новини&lt;/</a:t>
            </a:r>
            <a:r>
              <a:rPr lang="en-US" dirty="0">
                <a:solidFill>
                  <a:schemeClr val="bg1"/>
                </a:solidFill>
              </a:rPr>
              <a:t>a&gt;&lt;/li&gt;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&lt;li&gt;&lt;a </a:t>
            </a:r>
            <a:r>
              <a:rPr lang="en-US" dirty="0" err="1">
                <a:solidFill>
                  <a:schemeClr val="bg1"/>
                </a:solidFill>
              </a:rPr>
              <a:t>href</a:t>
            </a:r>
            <a:r>
              <a:rPr lang="en-US" dirty="0">
                <a:solidFill>
                  <a:schemeClr val="bg1"/>
                </a:solidFill>
              </a:rPr>
              <a:t>="#contact"&gt;</a:t>
            </a:r>
            <a:r>
              <a:rPr lang="bg-BG" dirty="0">
                <a:solidFill>
                  <a:schemeClr val="bg1"/>
                </a:solidFill>
              </a:rPr>
              <a:t>Контакти&lt;/</a:t>
            </a:r>
            <a:r>
              <a:rPr lang="en-US" dirty="0">
                <a:solidFill>
                  <a:schemeClr val="bg1"/>
                </a:solidFill>
              </a:rPr>
              <a:t>a&gt;&lt;/li&gt;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&lt;li&gt;&lt;a </a:t>
            </a:r>
            <a:r>
              <a:rPr lang="en-US" dirty="0" err="1">
                <a:solidFill>
                  <a:schemeClr val="bg1"/>
                </a:solidFill>
              </a:rPr>
              <a:t>href</a:t>
            </a:r>
            <a:r>
              <a:rPr lang="en-US" dirty="0">
                <a:solidFill>
                  <a:schemeClr val="bg1"/>
                </a:solidFill>
              </a:rPr>
              <a:t>="#about"&gt;</a:t>
            </a:r>
            <a:r>
              <a:rPr lang="bg-BG" dirty="0">
                <a:solidFill>
                  <a:schemeClr val="bg1"/>
                </a:solidFill>
              </a:rPr>
              <a:t>Галерия&lt;/</a:t>
            </a:r>
            <a:r>
              <a:rPr lang="en-US" dirty="0">
                <a:solidFill>
                  <a:schemeClr val="bg1"/>
                </a:solidFill>
              </a:rPr>
              <a:t>a&gt;&lt;/li&gt;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&lt;/</a:t>
            </a:r>
            <a:r>
              <a:rPr lang="en-US" b="1" dirty="0" err="1">
                <a:solidFill>
                  <a:schemeClr val="bg1"/>
                </a:solidFill>
              </a:rPr>
              <a:t>ul</a:t>
            </a:r>
            <a:r>
              <a:rPr lang="en-US" b="1" dirty="0" smtClean="0">
                <a:solidFill>
                  <a:schemeClr val="bg1"/>
                </a:solidFill>
              </a:rPr>
              <a:t>&gt;</a:t>
            </a: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&lt;p&gt;</a:t>
            </a:r>
            <a:r>
              <a:rPr lang="bg-BG" dirty="0">
                <a:solidFill>
                  <a:schemeClr val="bg1"/>
                </a:solidFill>
              </a:rPr>
              <a:t>Това е моето навигационно меню&lt;/</a:t>
            </a:r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&lt;/body&gt;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&lt;/html</a:t>
            </a:r>
            <a:r>
              <a:rPr lang="en-US" b="1" dirty="0" smtClean="0">
                <a:solidFill>
                  <a:schemeClr val="bg1"/>
                </a:solidFill>
              </a:rPr>
              <a:t>&gt;</a:t>
            </a:r>
            <a:endParaRPr lang="bg-BG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0927" y="3118358"/>
            <a:ext cx="4064264" cy="285482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0321" y="2010087"/>
            <a:ext cx="56621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- Навигационна </a:t>
            </a:r>
            <a:r>
              <a:rPr lang="ru-RU" sz="2000" dirty="0">
                <a:solidFill>
                  <a:schemeClr val="bg1"/>
                </a:solidFill>
              </a:rPr>
              <a:t>лента като списък от линкове</a:t>
            </a:r>
            <a:endParaRPr lang="bg-BG" sz="20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5429" y="871732"/>
            <a:ext cx="1596571" cy="82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15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21" y="1980306"/>
            <a:ext cx="78967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- </a:t>
            </a:r>
            <a:r>
              <a:rPr lang="ru-RU" sz="2000" dirty="0" smtClean="0">
                <a:solidFill>
                  <a:schemeClr val="bg1"/>
                </a:solidFill>
              </a:rPr>
              <a:t>Премахване на </a:t>
            </a:r>
            <a:r>
              <a:rPr lang="ru-RU" sz="2000" dirty="0">
                <a:solidFill>
                  <a:schemeClr val="bg1"/>
                </a:solidFill>
              </a:rPr>
              <a:t>маркерите, маргините и падингите от </a:t>
            </a:r>
            <a:r>
              <a:rPr lang="ru-RU" sz="2000" dirty="0" smtClean="0">
                <a:solidFill>
                  <a:schemeClr val="bg1"/>
                </a:solidFill>
              </a:rPr>
              <a:t>списъка</a:t>
            </a:r>
            <a:endParaRPr lang="bg-BG" sz="2000" b="1" dirty="0">
              <a:solidFill>
                <a:schemeClr val="bg1"/>
              </a:solidFill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0321" y="2546374"/>
            <a:ext cx="3180480" cy="28623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bg-BG" sz="2000" u="sng" dirty="0" smtClean="0">
                <a:solidFill>
                  <a:srgbClr val="C00000"/>
                </a:solidFill>
              </a:rPr>
              <a:t>Пример: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bg-BG" sz="20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l-PL" sz="2000" dirty="0" smtClean="0"/>
              <a:t>ul</a:t>
            </a:r>
            <a:r>
              <a:rPr lang="pl-PL" sz="2000" dirty="0"/>
              <a:t> </a:t>
            </a:r>
            <a:endParaRPr lang="bg-BG" sz="20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l-PL" sz="2000" dirty="0" smtClean="0"/>
              <a:t>{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solidFill>
                  <a:srgbClr val="00B050"/>
                </a:solidFill>
              </a:rPr>
              <a:t>list-style-type:</a:t>
            </a:r>
            <a:r>
              <a:rPr lang="pl-PL" sz="2000" dirty="0"/>
              <a:t> none;</a:t>
            </a:r>
            <a:br>
              <a:rPr lang="pl-PL" sz="2000" dirty="0"/>
            </a:br>
            <a:r>
              <a:rPr lang="pl-PL" sz="2000" dirty="0">
                <a:solidFill>
                  <a:srgbClr val="00B050"/>
                </a:solidFill>
              </a:rPr>
              <a:t>margin:</a:t>
            </a:r>
            <a:r>
              <a:rPr lang="pl-PL" sz="2000" dirty="0"/>
              <a:t> 0;</a:t>
            </a:r>
            <a:br>
              <a:rPr lang="pl-PL" sz="2000" dirty="0"/>
            </a:br>
            <a:r>
              <a:rPr lang="pl-PL" sz="2000" dirty="0">
                <a:solidFill>
                  <a:srgbClr val="00B050"/>
                </a:solidFill>
              </a:rPr>
              <a:t>padding:</a:t>
            </a:r>
            <a:r>
              <a:rPr lang="pl-PL" sz="2000" dirty="0"/>
              <a:t> 0;</a:t>
            </a:r>
            <a:br>
              <a:rPr lang="pl-PL" sz="2000" dirty="0"/>
            </a:br>
            <a:r>
              <a:rPr lang="pl-PL" sz="2000" dirty="0" smtClean="0"/>
              <a:t>}</a:t>
            </a:r>
            <a:endParaRPr lang="bg-BG" sz="20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bg-BG" altLang="bg-B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6606" y="869891"/>
            <a:ext cx="1605394" cy="82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2605" y="0"/>
            <a:ext cx="9552252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4412" y="868758"/>
            <a:ext cx="1607588" cy="82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5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2. </a:t>
            </a:r>
            <a:r>
              <a:rPr lang="bg-BG" b="1" dirty="0" smtClean="0">
                <a:solidFill>
                  <a:srgbClr val="FF0000"/>
                </a:solidFill>
              </a:rPr>
              <a:t>Вертикална лента за навигация</a:t>
            </a:r>
            <a:endParaRPr lang="bg-B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2844757" cy="190382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a </a:t>
            </a:r>
            <a:endParaRPr lang="bg-BG" dirty="0" smtClean="0"/>
          </a:p>
          <a:p>
            <a:pPr marL="0" indent="0">
              <a:buNone/>
            </a:pPr>
            <a:r>
              <a:rPr lang="en-US" dirty="0" smtClean="0"/>
              <a:t>{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B050"/>
                </a:solidFill>
              </a:rPr>
              <a:t>display: block;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width: 60px;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}</a:t>
            </a:r>
            <a:endParaRPr lang="bg-BG" dirty="0"/>
          </a:p>
        </p:txBody>
      </p:sp>
      <p:sp>
        <p:nvSpPr>
          <p:cNvPr id="5" name="Rectangle 4"/>
          <p:cNvSpPr/>
          <p:nvPr/>
        </p:nvSpPr>
        <p:spPr>
          <a:xfrm>
            <a:off x="5487251" y="2220533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display: block </a:t>
            </a:r>
            <a:r>
              <a:rPr lang="ru-RU" sz="2000" dirty="0"/>
              <a:t>– п</a:t>
            </a:r>
            <a:r>
              <a:rPr lang="ru-RU" sz="2000" dirty="0" smtClean="0"/>
              <a:t>оказване </a:t>
            </a:r>
            <a:r>
              <a:rPr lang="ru-RU" sz="2000" dirty="0"/>
              <a:t>на връзките като блокови </a:t>
            </a:r>
            <a:r>
              <a:rPr lang="ru-RU" sz="2000" dirty="0" smtClean="0"/>
              <a:t>елементи (прави </a:t>
            </a:r>
            <a:r>
              <a:rPr lang="ru-RU" sz="2000" dirty="0"/>
              <a:t>цялото блокче годно за кликане, а не само </a:t>
            </a:r>
            <a:r>
              <a:rPr lang="ru-RU" sz="2000" dirty="0" smtClean="0"/>
              <a:t>текста). </a:t>
            </a:r>
          </a:p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b="1" dirty="0">
                <a:solidFill>
                  <a:schemeClr val="bg1"/>
                </a:solidFill>
              </a:rPr>
              <a:t>width: 60px </a:t>
            </a:r>
            <a:r>
              <a:rPr lang="ru-RU" sz="2000" dirty="0"/>
              <a:t>– </a:t>
            </a:r>
            <a:r>
              <a:rPr lang="ru-RU" sz="2000" dirty="0" smtClean="0"/>
              <a:t>ширина на блоковите елементи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414884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3376547" cy="1080938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ПРИМЕР 1:</a:t>
            </a:r>
            <a:endParaRPr lang="bg-BG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2163" y="0"/>
            <a:ext cx="70489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50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809" y="224356"/>
            <a:ext cx="4896362" cy="63709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700" dirty="0"/>
              <a:t>&lt;!DOCTYPE html&gt;</a:t>
            </a:r>
          </a:p>
          <a:p>
            <a:r>
              <a:rPr lang="en-US" sz="1700" dirty="0"/>
              <a:t>&lt;html&gt;</a:t>
            </a:r>
          </a:p>
          <a:p>
            <a:r>
              <a:rPr lang="en-US" sz="1700" dirty="0"/>
              <a:t>&lt;head&gt;</a:t>
            </a:r>
          </a:p>
          <a:p>
            <a:r>
              <a:rPr lang="en-US" sz="1700" dirty="0"/>
              <a:t>&lt;style&gt;</a:t>
            </a:r>
          </a:p>
          <a:p>
            <a:r>
              <a:rPr lang="en-US" sz="1700" b="1" dirty="0" err="1"/>
              <a:t>ul</a:t>
            </a:r>
            <a:r>
              <a:rPr lang="en-US" sz="1700" b="1" dirty="0"/>
              <a:t> {</a:t>
            </a:r>
          </a:p>
          <a:p>
            <a:r>
              <a:rPr lang="en-US" sz="1700" b="1" dirty="0"/>
              <a:t>    list-style-type: none;</a:t>
            </a:r>
          </a:p>
          <a:p>
            <a:r>
              <a:rPr lang="en-US" sz="1700" b="1" dirty="0"/>
              <a:t>    margin: 0;</a:t>
            </a:r>
          </a:p>
          <a:p>
            <a:r>
              <a:rPr lang="en-US" sz="1700" b="1" dirty="0"/>
              <a:t>    padding: 0;</a:t>
            </a:r>
          </a:p>
          <a:p>
            <a:r>
              <a:rPr lang="en-US" sz="1700" b="1" dirty="0"/>
              <a:t>}</a:t>
            </a:r>
          </a:p>
          <a:p>
            <a:r>
              <a:rPr lang="en-US" sz="1700" dirty="0"/>
              <a:t>a:link, a:visited </a:t>
            </a:r>
            <a:endParaRPr lang="bg-BG" sz="1700" dirty="0" smtClean="0"/>
          </a:p>
          <a:p>
            <a:r>
              <a:rPr lang="en-US" sz="1700" dirty="0" smtClean="0"/>
              <a:t>{</a:t>
            </a:r>
            <a:endParaRPr lang="en-US" sz="1700" dirty="0"/>
          </a:p>
          <a:p>
            <a:r>
              <a:rPr lang="en-US" sz="1700" dirty="0"/>
              <a:t>    display: block;</a:t>
            </a:r>
          </a:p>
          <a:p>
            <a:r>
              <a:rPr lang="en-US" sz="1700" dirty="0"/>
              <a:t>    font-weight: bold;</a:t>
            </a:r>
          </a:p>
          <a:p>
            <a:r>
              <a:rPr lang="en-US" sz="1700" dirty="0"/>
              <a:t>    color: #FFFFFF;</a:t>
            </a:r>
          </a:p>
          <a:p>
            <a:r>
              <a:rPr lang="en-US" sz="1700" dirty="0"/>
              <a:t>    background-color: #98bf21;</a:t>
            </a:r>
          </a:p>
          <a:p>
            <a:r>
              <a:rPr lang="en-US" sz="1700" dirty="0"/>
              <a:t>    width: 120px;</a:t>
            </a:r>
          </a:p>
          <a:p>
            <a:r>
              <a:rPr lang="en-US" sz="1700" dirty="0"/>
              <a:t>    text-align: center;</a:t>
            </a:r>
          </a:p>
          <a:p>
            <a:r>
              <a:rPr lang="en-US" sz="1700" dirty="0"/>
              <a:t>    padding: 4px;</a:t>
            </a:r>
          </a:p>
          <a:p>
            <a:r>
              <a:rPr lang="en-US" sz="1700" dirty="0"/>
              <a:t>    text-decoration: none;</a:t>
            </a:r>
          </a:p>
          <a:p>
            <a:r>
              <a:rPr lang="en-US" sz="1700" dirty="0"/>
              <a:t>    text-transform: uppercase;</a:t>
            </a:r>
          </a:p>
          <a:p>
            <a:r>
              <a:rPr lang="en-US" sz="1700" dirty="0"/>
              <a:t>}</a:t>
            </a:r>
          </a:p>
          <a:p>
            <a:r>
              <a:rPr lang="en-US" sz="1700" b="1" dirty="0"/>
              <a:t>a:hover, a:active {</a:t>
            </a:r>
          </a:p>
          <a:p>
            <a:r>
              <a:rPr lang="en-US" sz="1700" b="1" dirty="0"/>
              <a:t>    background-color: #7A991A;</a:t>
            </a:r>
          </a:p>
          <a:p>
            <a:r>
              <a:rPr lang="en-US" sz="1700" b="1" dirty="0" smtClean="0"/>
              <a:t>}</a:t>
            </a:r>
            <a:endParaRPr lang="en-US" sz="1700" b="1" dirty="0"/>
          </a:p>
        </p:txBody>
      </p:sp>
      <p:sp>
        <p:nvSpPr>
          <p:cNvPr id="5" name="Rectangle 4"/>
          <p:cNvSpPr/>
          <p:nvPr/>
        </p:nvSpPr>
        <p:spPr>
          <a:xfrm>
            <a:off x="6330753" y="221731"/>
            <a:ext cx="5454848" cy="29700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700" dirty="0"/>
              <a:t>&lt;/style&gt;</a:t>
            </a:r>
          </a:p>
          <a:p>
            <a:r>
              <a:rPr lang="en-US" sz="1700" dirty="0"/>
              <a:t>&lt;/head&gt;</a:t>
            </a:r>
          </a:p>
          <a:p>
            <a:r>
              <a:rPr lang="en-US" sz="1700" dirty="0"/>
              <a:t>&lt;body&gt;</a:t>
            </a:r>
          </a:p>
          <a:p>
            <a:r>
              <a:rPr lang="en-US" sz="1700" b="1" dirty="0"/>
              <a:t>&lt;</a:t>
            </a:r>
            <a:r>
              <a:rPr lang="en-US" sz="1700" b="1" dirty="0" err="1"/>
              <a:t>ul</a:t>
            </a:r>
            <a:r>
              <a:rPr lang="en-US" sz="1700" b="1" dirty="0"/>
              <a:t>&gt;</a:t>
            </a:r>
          </a:p>
          <a:p>
            <a:r>
              <a:rPr lang="en-US" sz="1700" b="1" dirty="0"/>
              <a:t>  &lt;li&gt;&lt;a </a:t>
            </a:r>
            <a:r>
              <a:rPr lang="en-US" sz="1700" b="1" dirty="0" err="1"/>
              <a:t>href</a:t>
            </a:r>
            <a:r>
              <a:rPr lang="en-US" sz="1700" b="1" dirty="0"/>
              <a:t>="#home"&gt;</a:t>
            </a:r>
            <a:r>
              <a:rPr lang="bg-BG" sz="1700" b="1" dirty="0"/>
              <a:t>Начало&lt;/</a:t>
            </a:r>
            <a:r>
              <a:rPr lang="en-US" sz="1700" b="1" dirty="0"/>
              <a:t>a&gt;&lt;/li&gt;</a:t>
            </a:r>
          </a:p>
          <a:p>
            <a:r>
              <a:rPr lang="en-US" sz="1700" b="1" dirty="0"/>
              <a:t>  &lt;li&gt;&lt;a </a:t>
            </a:r>
            <a:r>
              <a:rPr lang="en-US" sz="1700" b="1" dirty="0" err="1"/>
              <a:t>href</a:t>
            </a:r>
            <a:r>
              <a:rPr lang="en-US" sz="1700" b="1" dirty="0"/>
              <a:t>="#news"&gt;</a:t>
            </a:r>
            <a:r>
              <a:rPr lang="bg-BG" sz="1700" b="1" dirty="0"/>
              <a:t>Новини&lt;/</a:t>
            </a:r>
            <a:r>
              <a:rPr lang="en-US" sz="1700" b="1" dirty="0"/>
              <a:t>a&gt;&lt;/li&gt;</a:t>
            </a:r>
          </a:p>
          <a:p>
            <a:r>
              <a:rPr lang="en-US" sz="1700" b="1" dirty="0"/>
              <a:t>  &lt;li&gt;&lt;a </a:t>
            </a:r>
            <a:r>
              <a:rPr lang="en-US" sz="1700" b="1" dirty="0" err="1"/>
              <a:t>href</a:t>
            </a:r>
            <a:r>
              <a:rPr lang="en-US" sz="1700" b="1" dirty="0"/>
              <a:t>="#contact"&gt;</a:t>
            </a:r>
            <a:r>
              <a:rPr lang="bg-BG" sz="1700" b="1" dirty="0"/>
              <a:t>Контакти&lt;/</a:t>
            </a:r>
            <a:r>
              <a:rPr lang="en-US" sz="1700" b="1" dirty="0"/>
              <a:t>a&gt;&lt;/li&gt;</a:t>
            </a:r>
          </a:p>
          <a:p>
            <a:r>
              <a:rPr lang="en-US" sz="1700" b="1" dirty="0"/>
              <a:t>  &lt;li&gt;&lt;a </a:t>
            </a:r>
            <a:r>
              <a:rPr lang="en-US" sz="1700" b="1" dirty="0" err="1"/>
              <a:t>href</a:t>
            </a:r>
            <a:r>
              <a:rPr lang="en-US" sz="1700" b="1" dirty="0"/>
              <a:t>="#about"&gt;</a:t>
            </a:r>
            <a:r>
              <a:rPr lang="bg-BG" sz="1700" b="1" dirty="0"/>
              <a:t>Галерия&lt;/</a:t>
            </a:r>
            <a:r>
              <a:rPr lang="en-US" sz="1700" b="1" dirty="0"/>
              <a:t>a&gt;&lt;/li&gt;</a:t>
            </a:r>
          </a:p>
          <a:p>
            <a:r>
              <a:rPr lang="en-US" sz="1700" b="1" dirty="0"/>
              <a:t>&lt;/</a:t>
            </a:r>
            <a:r>
              <a:rPr lang="en-US" sz="1700" b="1" dirty="0" err="1"/>
              <a:t>ul</a:t>
            </a:r>
            <a:r>
              <a:rPr lang="en-US" sz="1700" b="1" dirty="0"/>
              <a:t>&gt;</a:t>
            </a:r>
          </a:p>
          <a:p>
            <a:r>
              <a:rPr lang="en-US" sz="1700" dirty="0"/>
              <a:t>&lt;/body&gt;</a:t>
            </a:r>
          </a:p>
          <a:p>
            <a:r>
              <a:rPr lang="en-US" sz="1700" dirty="0"/>
              <a:t>&lt;/html&gt;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4571" t="5699" r="6470" b="7120"/>
          <a:stretch/>
        </p:blipFill>
        <p:spPr>
          <a:xfrm>
            <a:off x="8101495" y="4760685"/>
            <a:ext cx="1596571" cy="1422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928199" y="3955534"/>
            <a:ext cx="1943161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bg-BG" sz="2800" dirty="0"/>
              <a:t>ПРИМЕР </a:t>
            </a:r>
            <a:r>
              <a:rPr lang="bg-BG" sz="2800" dirty="0" smtClean="0"/>
              <a:t>2: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64565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3. Хоризонтална лента за навигация</a:t>
            </a:r>
            <a:endParaRPr lang="bg-B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36873"/>
            <a:ext cx="10568251" cy="359931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Има два начина за създаване на хоризонтална лента </a:t>
            </a:r>
            <a:r>
              <a:rPr lang="ru-RU" dirty="0" smtClean="0"/>
              <a:t>за</a:t>
            </a:r>
          </a:p>
          <a:p>
            <a:pPr marL="0" indent="0">
              <a:buNone/>
            </a:pPr>
            <a:r>
              <a:rPr lang="ru-RU" dirty="0" smtClean="0"/>
              <a:t>навигация: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i</a:t>
            </a:r>
            <a:r>
              <a:rPr lang="ru-RU" b="1" dirty="0" smtClean="0">
                <a:solidFill>
                  <a:schemeClr val="bg1"/>
                </a:solidFill>
              </a:rPr>
              <a:t>nline -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bg-BG" dirty="0" smtClean="0"/>
              <a:t>връзките имат различни ширини</a:t>
            </a:r>
            <a:endParaRPr lang="ru-RU" dirty="0" smtClean="0"/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float</a:t>
            </a:r>
            <a:r>
              <a:rPr lang="ru-RU" b="1" dirty="0" smtClean="0">
                <a:solidFill>
                  <a:schemeClr val="bg1"/>
                </a:solidFill>
              </a:rPr>
              <a:t> - </a:t>
            </a:r>
            <a:r>
              <a:rPr lang="ru-RU" dirty="0" smtClean="0"/>
              <a:t>всички връзки имат еднаква ширина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9480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182" b="1"/>
          <a:stretch/>
        </p:blipFill>
        <p:spPr>
          <a:xfrm>
            <a:off x="275771" y="174171"/>
            <a:ext cx="10171677" cy="64846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964110" y="3585476"/>
            <a:ext cx="4351448" cy="2862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chemeClr val="bg1"/>
                </a:solidFill>
              </a:rPr>
              <a:t>ДА ПРЕГОВОРИМ:</a:t>
            </a:r>
          </a:p>
          <a:p>
            <a:endParaRPr lang="ru-RU" b="1" u="sng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float</a:t>
            </a:r>
            <a:r>
              <a:rPr lang="ru-RU" b="1" dirty="0">
                <a:solidFill>
                  <a:schemeClr val="tx1"/>
                </a:solidFill>
              </a:rPr>
              <a:t>: left </a:t>
            </a:r>
            <a:r>
              <a:rPr lang="ru-RU" dirty="0">
                <a:solidFill>
                  <a:schemeClr val="bg1"/>
                </a:solidFill>
              </a:rPr>
              <a:t>– к</a:t>
            </a:r>
            <a:r>
              <a:rPr lang="ru-RU" dirty="0" smtClean="0">
                <a:solidFill>
                  <a:schemeClr val="bg1"/>
                </a:solidFill>
              </a:rPr>
              <a:t>ара </a:t>
            </a:r>
            <a:r>
              <a:rPr lang="ru-RU" dirty="0">
                <a:solidFill>
                  <a:schemeClr val="bg1"/>
                </a:solidFill>
              </a:rPr>
              <a:t>елементите да застанат един до </a:t>
            </a:r>
            <a:r>
              <a:rPr lang="ru-RU" dirty="0" smtClean="0">
                <a:solidFill>
                  <a:schemeClr val="bg1"/>
                </a:solidFill>
              </a:rPr>
              <a:t>друг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display: block </a:t>
            </a:r>
            <a:r>
              <a:rPr lang="ru-RU" dirty="0">
                <a:solidFill>
                  <a:schemeClr val="bg1"/>
                </a:solidFill>
              </a:rPr>
              <a:t>– </a:t>
            </a:r>
            <a:r>
              <a:rPr lang="ru-RU" dirty="0" smtClean="0">
                <a:solidFill>
                  <a:schemeClr val="bg1"/>
                </a:solidFill>
              </a:rPr>
              <a:t>оказваме </a:t>
            </a:r>
            <a:r>
              <a:rPr lang="ru-RU" dirty="0">
                <a:solidFill>
                  <a:schemeClr val="bg1"/>
                </a:solidFill>
              </a:rPr>
              <a:t>връзките като блокови </a:t>
            </a:r>
            <a:r>
              <a:rPr lang="ru-RU" dirty="0" smtClean="0">
                <a:solidFill>
                  <a:schemeClr val="bg1"/>
                </a:solidFill>
              </a:rPr>
              <a:t>елементи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width: 60px </a:t>
            </a:r>
            <a:r>
              <a:rPr lang="ru-RU" dirty="0">
                <a:solidFill>
                  <a:schemeClr val="bg1"/>
                </a:solidFill>
              </a:rPr>
              <a:t>– </a:t>
            </a:r>
            <a:r>
              <a:rPr lang="ru-RU" dirty="0" smtClean="0">
                <a:solidFill>
                  <a:schemeClr val="bg1"/>
                </a:solidFill>
              </a:rPr>
              <a:t>ширина на блоковите елементи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45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113</TotalTime>
  <Words>403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НАВИГАЦИОННИ МЕНЮТА</vt:lpstr>
      <vt:lpstr>1. Navigation Bar - Списък от връзки </vt:lpstr>
      <vt:lpstr>PowerPoint Presentation</vt:lpstr>
      <vt:lpstr>PowerPoint Presentation</vt:lpstr>
      <vt:lpstr>2. Вертикална лента за навигация</vt:lpstr>
      <vt:lpstr>ПРИМЕР 1:</vt:lpstr>
      <vt:lpstr>PowerPoint Presentation</vt:lpstr>
      <vt:lpstr>3. Хоризонтална лента за навигация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НАВИГАЦИОННИ МЕНЮТА</dc:title>
  <dc:creator>Teacher</dc:creator>
  <cp:lastModifiedBy>Teacher</cp:lastModifiedBy>
  <cp:revision>19</cp:revision>
  <dcterms:created xsi:type="dcterms:W3CDTF">2017-11-30T08:32:44Z</dcterms:created>
  <dcterms:modified xsi:type="dcterms:W3CDTF">2017-12-06T13:25:23Z</dcterms:modified>
</cp:coreProperties>
</file>